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6CDE7-9D25-4FEB-A743-7B833B68DE5A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7E93A-2D4F-410F-8D10-575050C61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04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6CDE7-9D25-4FEB-A743-7B833B68DE5A}" type="datetimeFigureOut">
              <a:rPr lang="ru-RU" smtClean="0"/>
              <a:t>04.06.2013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7E93A-2D4F-410F-8D10-575050C61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06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КОНТРАКТНАЯ СИСТЕМА с 2014 года – </a:t>
            </a:r>
            <a:br>
              <a:rPr lang="ru-RU" sz="2800" smtClean="0">
                <a:latin typeface="Arial" charset="0"/>
                <a:cs typeface="Arial" charset="0"/>
              </a:rPr>
            </a:br>
            <a:r>
              <a:rPr lang="ru-RU" sz="2800" smtClean="0">
                <a:solidFill>
                  <a:srgbClr val="C00000"/>
                </a:solidFill>
                <a:latin typeface="Arial" charset="0"/>
                <a:cs typeface="Arial" charset="0"/>
              </a:rPr>
              <a:t>что изменится в деятельности бюджетных учреждений?</a:t>
            </a:r>
            <a:br>
              <a:rPr lang="ru-RU" sz="280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endParaRPr lang="ru-RU" sz="2800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79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  <a:cs typeface="Arial" charset="0"/>
              </a:rPr>
              <a:t>Что изменится в закупочной деятельности бюджетных учреждений с 2014 года?</a:t>
            </a:r>
            <a:endParaRPr lang="ru-RU" sz="2400" dirty="0" smtClean="0">
              <a:latin typeface="Arial" charset="0"/>
              <a:cs typeface="Arial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366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ru-RU" sz="2400" smtClean="0">
                <a:solidFill>
                  <a:srgbClr val="C00000"/>
                </a:solidFill>
              </a:rPr>
              <a:t>1. «Раздвоение» закупок </a:t>
            </a:r>
            <a:r>
              <a:rPr lang="ru-RU" sz="2400" smtClean="0"/>
              <a:t>– закупки по Закону о контрактной системе и Закупки по закону № 223-ФЗ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3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Два режима закупок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45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Два режима закупок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90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Два режима закупок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33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Отдельные сложные вопросы: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6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ru-RU" sz="2400" kern="1200" smtClean="0">
                <a:latin typeface="Arial" pitchFamily="34" charset="0"/>
                <a:ea typeface="+mj-ea"/>
                <a:cs typeface="Arial" pitchFamily="34" charset="0"/>
              </a:rPr>
              <a:t>Увеличение количества «бумажной работы» </a:t>
            </a:r>
            <a:br>
              <a:rPr lang="ru-RU" sz="2400" kern="1200" smtClean="0"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400" kern="1200" smtClean="0">
                <a:latin typeface="Arial" pitchFamily="34" charset="0"/>
                <a:ea typeface="+mj-ea"/>
                <a:cs typeface="Arial" pitchFamily="34" charset="0"/>
              </a:rPr>
              <a:t>в бюджетном учреждении</a:t>
            </a:r>
            <a:endParaRPr lang="ru-RU" sz="2400" kern="12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04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844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КОНТРАКТНАЯ СИСТЕМА с 2014 года –  что изменится в деятельности бюджетных учреждений? </vt:lpstr>
      <vt:lpstr>Что изменится в закупочной деятельности бюджетных учреждений с 2014 года?</vt:lpstr>
      <vt:lpstr>1. «Раздвоение» закупок – закупки по Закону о контрактной системе и Закупки по закону № 223-ФЗ</vt:lpstr>
      <vt:lpstr>Два режима закупок</vt:lpstr>
      <vt:lpstr>Два режима закупок</vt:lpstr>
      <vt:lpstr>Два режима закупок</vt:lpstr>
      <vt:lpstr>Отдельные сложные вопросы:</vt:lpstr>
      <vt:lpstr>Увеличение количества «бумажной работы»  в бюджетном учреждении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КОНТРАКТНАЯ СИСТЕМА с 2014 года –  что изменится в деятельности бюджетных учреждений? </dc:title>
  <dc:creator>1</dc:creator>
  <cp:lastModifiedBy>1</cp:lastModifiedBy>
  <cp:revision>1</cp:revision>
  <dcterms:created xsi:type="dcterms:W3CDTF">2013-06-04T18:32:33Z</dcterms:created>
  <dcterms:modified xsi:type="dcterms:W3CDTF">2013-06-04T18:32:33Z</dcterms:modified>
</cp:coreProperties>
</file>